
<file path=[Content_Types].xml><?xml version="1.0" encoding="utf-8"?>
<Types xmlns="http://schemas.openxmlformats.org/package/2006/content-types"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12192000" cy="6858000"/>
  <p:notesSz cx="6858000" cy="9144000"/>
  <p:custDataLst>
    <p:tags r:id="rId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3" d="100"/>
          <a:sy n="103" d="100"/>
        </p:scale>
        <p:origin x="7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7" Type="http://schemas.openxmlformats.org/officeDocument/2006/relationships/tags" Target="tags/tag1.xml"/><Relationship Id="rId6" Type="http://schemas.openxmlformats.org/officeDocument/2006/relationships/tableStyles" Target="tableStyles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5292E-258C-4709-9CEB-B6AC7E2EA30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9816B-B804-43D9-B62E-9D41615C0EC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5292E-258C-4709-9CEB-B6AC7E2EA30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9816B-B804-43D9-B62E-9D41615C0EC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5292E-258C-4709-9CEB-B6AC7E2EA30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9816B-B804-43D9-B62E-9D41615C0EC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5292E-258C-4709-9CEB-B6AC7E2EA308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9816B-B804-43D9-B62E-9D41615C0EC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5292E-258C-4709-9CEB-B6AC7E2EA308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9816B-B804-43D9-B62E-9D41615C0EC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5292E-258C-4709-9CEB-B6AC7E2EA30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9816B-B804-43D9-B62E-9D41615C0EC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5292E-258C-4709-9CEB-B6AC7E2EA308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9816B-B804-43D9-B62E-9D41615C0EC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5292E-258C-4709-9CEB-B6AC7E2EA308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9816B-B804-43D9-B62E-9D41615C0EC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5292E-258C-4709-9CEB-B6AC7E2EA308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9816B-B804-43D9-B62E-9D41615C0EC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5292E-258C-4709-9CEB-B6AC7E2EA30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9816B-B804-43D9-B62E-9D41615C0EC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5292E-258C-4709-9CEB-B6AC7E2EA30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9816B-B804-43D9-B62E-9D41615C0EC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B5292E-258C-4709-9CEB-B6AC7E2EA30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89816B-B804-43D9-B62E-9D41615C0EC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584200" y="541020"/>
            <a:ext cx="6734810" cy="36830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lvl="0" fontAlgn="ctr"/>
            <a:r>
              <a:rPr lang="zh-CN" altLang="zh-CN" b="1" kern="100" spc="100" dirty="0">
                <a:solidFill>
                  <a:schemeClr val="bg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第</a:t>
            </a:r>
            <a:r>
              <a:rPr lang="zh-CN" altLang="zh-CN" b="1" kern="100" spc="100" dirty="0">
                <a:solidFill>
                  <a:schemeClr val="bg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六届博士研究生青蓝学术论坛</a:t>
            </a:r>
            <a:r>
              <a:rPr lang="en-US" altLang="zh-CN" b="1" kern="100" spc="100" dirty="0">
                <a:solidFill>
                  <a:schemeClr val="bg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——</a:t>
            </a:r>
            <a:r>
              <a:rPr lang="zh-CN" altLang="zh-CN" b="1" kern="100" spc="100" dirty="0">
                <a:solidFill>
                  <a:schemeClr val="bg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**********分论坛</a:t>
            </a:r>
            <a:endParaRPr lang="en-US" altLang="zh-CN" b="1" kern="100" spc="100" dirty="0">
              <a:solidFill>
                <a:schemeClr val="bg1"/>
              </a:solidFill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84200" y="862965"/>
            <a:ext cx="6796405" cy="2940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ctr">
              <a:lnSpc>
                <a:spcPct val="110000"/>
              </a:lnSpc>
            </a:pPr>
            <a:r>
              <a:rPr lang="en-US" altLang="zh-CN" sz="1200" kern="1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The 6</a:t>
            </a:r>
            <a:r>
              <a:rPr lang="en-US" altLang="zh-CN" sz="1200" kern="100" baseline="30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th</a:t>
            </a:r>
            <a:r>
              <a:rPr lang="en-US" altLang="zh-CN" sz="1200" kern="1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1200" kern="100" dirty="0" err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Qinglan</a:t>
            </a:r>
            <a:r>
              <a:rPr lang="en-US" altLang="zh-CN" sz="1200" kern="1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 Forum for Doctoral Students——********Parallel Session</a:t>
            </a:r>
            <a:endParaRPr lang="en-US" altLang="zh-CN" sz="1200" kern="1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84200" y="2063115"/>
            <a:ext cx="9942830" cy="1260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ctr">
              <a:buClrTx/>
              <a:buSzTx/>
              <a:buFontTx/>
            </a:pPr>
            <a:r>
              <a:rPr lang="zh-CN" altLang="zh-CN" sz="3800" b="1" kern="100" spc="100" dirty="0">
                <a:solidFill>
                  <a:schemeClr val="bg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研究题目</a:t>
            </a:r>
            <a:endParaRPr lang="zh-CN" altLang="zh-CN" sz="3800" b="1" kern="100" spc="100" dirty="0">
              <a:solidFill>
                <a:schemeClr val="bg1"/>
              </a:solidFill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 fontAlgn="ctr">
              <a:buClrTx/>
              <a:buSzTx/>
              <a:buFontTx/>
            </a:pPr>
            <a:r>
              <a:rPr lang="zh-CN" altLang="zh-CN" sz="3800" b="1" kern="100" spc="100" dirty="0">
                <a:solidFill>
                  <a:schemeClr val="bg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Title of the Research Study</a:t>
            </a:r>
            <a:endParaRPr lang="zh-CN" altLang="zh-CN" sz="3800" b="1" kern="100" spc="100" dirty="0">
              <a:solidFill>
                <a:schemeClr val="bg1"/>
              </a:solidFill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84200" y="3670300"/>
            <a:ext cx="3276600" cy="1763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t">
              <a:lnSpc>
                <a:spcPct val="170000"/>
              </a:lnSpc>
            </a:pPr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报告时间：Report Time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t">
              <a:lnSpc>
                <a:spcPct val="170000"/>
              </a:lnSpc>
            </a:pPr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报告地点：Report location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t">
              <a:lnSpc>
                <a:spcPct val="170000"/>
              </a:lnSpc>
            </a:pPr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报告人：Reported by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t">
              <a:lnSpc>
                <a:spcPct val="170000"/>
              </a:lnSpc>
            </a:pPr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主持人：</a:t>
            </a:r>
            <a:r>
              <a:rPr lang="en-US" altLang="zh-CN" sz="16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Moderator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COMMONDATA" val="eyJoZGlkIjoiNzE1NTY2M2UxMzVlZTJmMWI2YTUzM2MwOTVlNTFlODEifQ==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193</Words>
  <Application>WPS 演示</Application>
  <PresentationFormat>宽屏</PresentationFormat>
  <Paragraphs>12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11" baseType="lpstr">
      <vt:lpstr>Arial</vt:lpstr>
      <vt:lpstr>宋体</vt:lpstr>
      <vt:lpstr>Wingdings</vt:lpstr>
      <vt:lpstr>微软雅黑</vt:lpstr>
      <vt:lpstr>Times New Roman</vt:lpstr>
      <vt:lpstr>Arial Unicode MS</vt:lpstr>
      <vt:lpstr>等线 Light</vt:lpstr>
      <vt:lpstr>等线</vt:lpstr>
      <vt:lpstr>Calibri</vt:lpstr>
      <vt:lpstr>Office 主题​​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dell</dc:creator>
  <cp:lastModifiedBy>Li.Shuai</cp:lastModifiedBy>
  <cp:revision>5</cp:revision>
  <dcterms:created xsi:type="dcterms:W3CDTF">2024-03-22T02:57:00Z</dcterms:created>
  <dcterms:modified xsi:type="dcterms:W3CDTF">2024-09-11T01:29:11Z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5EB9FDE7B0CA40C29AA2BAA99A6ACA1B_12</vt:lpwstr>
  </property>
  <property fmtid="{D5CDD505-2E9C-101B-9397-08002B2CF9AE}" pid="3" name="KSOProductBuildVer">
    <vt:lpwstr>2052-12.1.0.18240</vt:lpwstr>
  </property>
</Properties>
</file>